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4" r:id="rId4"/>
  </p:sldMasterIdLst>
  <p:notesMasterIdLst>
    <p:notesMasterId r:id="rId7"/>
  </p:notesMasterIdLst>
  <p:sldIdLst>
    <p:sldId id="359" r:id="rId5"/>
    <p:sldId id="295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B01"/>
    <a:srgbClr val="F391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C7E95F-5538-49E4-BD7E-EB60DF266B9F}" v="14" dt="2022-06-20T16:01:37.362"/>
    <p1510:client id="{2FDF44E3-EF20-4777-A7A7-07EB03BF2751}" v="21" dt="2022-06-20T12:27:17.326"/>
    <p1510:client id="{4077E3A5-5B46-49BC-A000-3F0EC1A8FF55}" v="52" dt="2022-06-20T15:10:14.847"/>
    <p1510:client id="{4EEF719C-A515-439A-AFBA-98A07500EF24}" v="2" dt="2022-06-19T19:20:12.857"/>
    <p1510:client id="{544EE407-0F57-4DFF-9EF1-3F2CB17C0DB8}" v="20" dt="2022-06-20T11:54:10.967"/>
    <p1510:client id="{6D371B57-C3CA-4CE1-81F8-2C5BBE5DAC63}" v="10" dt="2022-06-20T15:59:12.163"/>
    <p1510:client id="{728BAE0F-1A7B-4457-A59E-BC83D0399BFC}" v="17" dt="2022-06-20T11:38:51.016"/>
    <p1510:client id="{9EC290D8-965D-4BAC-A37D-FB0454C01358}" v="441" dt="2022-06-20T14:17:32.877"/>
    <p1510:client id="{AF3FD4C8-178F-4770-A085-93EABF029F39}" v="17" dt="2022-06-20T12:21:07.844"/>
    <p1510:client id="{B7A3A109-1A23-4866-8B0F-D378F5278CDD}" v="1" dt="2022-06-20T16:03:25.507"/>
    <p1510:client id="{C096D87B-2645-4350-9EE7-E2F40483F151}" v="449" dt="2022-06-19T21:01:55.614"/>
    <p1510:client id="{D030AE06-51FE-4850-BFDF-AA4FF407BBC2}" v="153" dt="2018-10-03T18:42:15.453"/>
    <p1510:client id="{DE464705-0F76-475B-A078-4D3398B2AA9E}" v="56" dt="2022-06-20T15:54:43.1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79"/>
    <p:restoredTop sz="94775"/>
  </p:normalViewPr>
  <p:slideViewPr>
    <p:cSldViewPr snapToGrid="0">
      <p:cViewPr varScale="1">
        <p:scale>
          <a:sx n="109" d="100"/>
          <a:sy n="109" d="100"/>
        </p:scale>
        <p:origin x="3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66F97-B16A-DD45-BF14-4951AD23E4F1}" type="datetimeFigureOut">
              <a:rPr lang="en-US" smtClean="0"/>
              <a:t>8/3/22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56BC6-D613-D847-AE7E-F33AD45D5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163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 userDrawn="1"/>
        </p:nvSpPr>
        <p:spPr>
          <a:xfrm>
            <a:off x="-11906" y="-35717"/>
            <a:ext cx="12203906" cy="473040"/>
          </a:xfrm>
          <a:prstGeom prst="rect">
            <a:avLst/>
          </a:prstGeom>
          <a:solidFill>
            <a:srgbClr val="191EA2"/>
          </a:solidFill>
          <a:ln w="25400" cap="flat">
            <a:solidFill>
              <a:srgbClr val="000000">
                <a:alpha val="0"/>
              </a:srgbClr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51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812"/>
          </a:p>
        </p:txBody>
      </p:sp>
      <p:sp>
        <p:nvSpPr>
          <p:cNvPr id="23" name="Shape 23"/>
          <p:cNvSpPr/>
          <p:nvPr/>
        </p:nvSpPr>
        <p:spPr>
          <a:xfrm>
            <a:off x="0" y="6527602"/>
            <a:ext cx="12227719" cy="330398"/>
          </a:xfrm>
          <a:prstGeom prst="rect">
            <a:avLst/>
          </a:prstGeom>
          <a:solidFill>
            <a:srgbClr val="191EA2"/>
          </a:solidFill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defTabSz="584200">
              <a:defRPr sz="1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 Light"/>
              </a:defRPr>
            </a:lvl1pPr>
          </a:lstStyle>
          <a:p>
            <a:pPr lvl="0">
              <a:defRPr>
                <a:solidFill>
                  <a:srgbClr val="000000"/>
                </a:solidFill>
                <a:effectLst/>
              </a:defRPr>
            </a:pPr>
            <a:r>
              <a:rPr lang="en-US" sz="1687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  </a:t>
            </a:r>
            <a:endParaRPr sz="1687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1190625" y="833878"/>
            <a:ext cx="9810750" cy="2321719"/>
          </a:xfrm>
          <a:prstGeom prst="rect">
            <a:avLst/>
          </a:prstGeom>
        </p:spPr>
        <p:txBody>
          <a:bodyPr lIns="50800" tIns="50800" rIns="50800" bIns="50800"/>
          <a:lstStyle>
            <a:lvl1pPr algn="ctr">
              <a:defRPr sz="48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lang="en-US" sz="5906" dirty="0"/>
              <a:t>Title Text</a:t>
            </a:r>
            <a:endParaRPr sz="5906" dirty="0"/>
          </a:p>
        </p:txBody>
      </p:sp>
      <p:pic>
        <p:nvPicPr>
          <p:cNvPr id="9" name="Picture 4" descr="UF Logo / University / Logonoid.com">
            <a:extLst>
              <a:ext uri="{FF2B5EF4-FFF2-40B4-BE49-F238E27FC236}">
                <a16:creationId xmlns:a16="http://schemas.microsoft.com/office/drawing/2014/main" id="{0B0EDD2C-7FEF-F119-989F-F8BF1736424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57031" y="4703911"/>
            <a:ext cx="5911702" cy="110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75273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838" y="7697"/>
            <a:ext cx="10216866" cy="708995"/>
          </a:xfrm>
        </p:spPr>
        <p:txBody>
          <a:bodyPr/>
          <a:lstStyle>
            <a:lvl1pPr>
              <a:defRPr sz="3200" b="1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837" y="854764"/>
            <a:ext cx="11837247" cy="5565913"/>
          </a:xfrm>
        </p:spPr>
        <p:txBody>
          <a:bodyPr/>
          <a:lstStyle>
            <a:lvl1pPr>
              <a:spcBef>
                <a:spcPts val="844"/>
              </a:spcBef>
              <a:buSzPct val="100000"/>
              <a:defRPr sz="2400" b="1" i="0">
                <a:latin typeface="Arial"/>
                <a:cs typeface="Arial"/>
              </a:defRPr>
            </a:lvl1pPr>
            <a:lvl2pPr>
              <a:spcBef>
                <a:spcPts val="844"/>
              </a:spcBef>
              <a:buSzPct val="100000"/>
              <a:defRPr sz="2000" b="1"/>
            </a:lvl2pPr>
            <a:lvl3pPr>
              <a:spcBef>
                <a:spcPts val="844"/>
              </a:spcBef>
              <a:buSzPct val="100000"/>
              <a:defRPr sz="1800" b="1"/>
            </a:lvl3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Shape 14"/>
          <p:cNvSpPr>
            <a:spLocks noGrp="1"/>
          </p:cNvSpPr>
          <p:nvPr>
            <p:ph type="sldNum" sz="quarter" idx="2"/>
          </p:nvPr>
        </p:nvSpPr>
        <p:spPr>
          <a:xfrm>
            <a:off x="11658035" y="6567394"/>
            <a:ext cx="198772" cy="19479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 defTabSz="410751">
              <a:defRPr sz="1266">
                <a:solidFill>
                  <a:srgbClr val="00389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fld id="{3F03A6CE-FA7F-4521-8D91-BD78BED43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78085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159024" y="-1"/>
            <a:ext cx="11771038" cy="6782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27000" tIns="127000" rIns="127000" bIns="1270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781" dirty="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xfrm>
            <a:off x="159023" y="827747"/>
            <a:ext cx="11788791" cy="5544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r>
              <a:rPr sz="2953" dirty="0"/>
              <a:t>Body Level One</a:t>
            </a:r>
          </a:p>
          <a:p>
            <a:pPr lvl="1">
              <a:defRPr sz="1800"/>
            </a:pPr>
            <a:r>
              <a:rPr sz="2953" dirty="0"/>
              <a:t>Body Level Two</a:t>
            </a:r>
          </a:p>
          <a:p>
            <a:pPr lvl="2">
              <a:defRPr sz="1800"/>
            </a:pPr>
            <a:r>
              <a:rPr sz="2953" dirty="0"/>
              <a:t>Body Level Three</a:t>
            </a:r>
          </a:p>
          <a:p>
            <a:pPr lvl="3">
              <a:defRPr sz="1800"/>
            </a:pPr>
            <a:r>
              <a:rPr sz="2953" dirty="0"/>
              <a:t>Body Level Four</a:t>
            </a:r>
          </a:p>
          <a:p>
            <a:pPr lvl="4">
              <a:defRPr sz="1800"/>
            </a:pPr>
            <a:r>
              <a:rPr sz="2953" dirty="0"/>
              <a:t>Body Level Five</a:t>
            </a:r>
          </a:p>
        </p:txBody>
      </p:sp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xfrm>
            <a:off x="11658035" y="6567394"/>
            <a:ext cx="198772" cy="19479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 defTabSz="410751">
              <a:defRPr sz="1266">
                <a:solidFill>
                  <a:srgbClr val="00389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fld id="{3F03A6CE-FA7F-4521-8D91-BD78BED4306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Shape 2"/>
          <p:cNvSpPr/>
          <p:nvPr/>
        </p:nvSpPr>
        <p:spPr>
          <a:xfrm flipV="1">
            <a:off x="159023" y="632541"/>
            <a:ext cx="11771039" cy="45719"/>
          </a:xfrm>
          <a:prstGeom prst="rect">
            <a:avLst/>
          </a:prstGeom>
          <a:solidFill>
            <a:srgbClr val="191EA2"/>
          </a:solidFill>
          <a:ln w="25400" cap="flat">
            <a:solidFill>
              <a:srgbClr val="000000">
                <a:alpha val="0"/>
              </a:srgbClr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51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200">
              <a:effectLst/>
            </a:endParaRPr>
          </a:p>
        </p:txBody>
      </p:sp>
      <p:pic>
        <p:nvPicPr>
          <p:cNvPr id="11" name="Picture 4" descr="UF Logo / University / Logonoid.com">
            <a:extLst>
              <a:ext uri="{FF2B5EF4-FFF2-40B4-BE49-F238E27FC236}">
                <a16:creationId xmlns:a16="http://schemas.microsoft.com/office/drawing/2014/main" id="{AC3FAE24-371C-20E8-C5CD-053F30E0AA5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67831" y="152636"/>
            <a:ext cx="1762231" cy="330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564A30-461D-5786-BB26-89D55CA2109E}"/>
              </a:ext>
            </a:extLst>
          </p:cNvPr>
          <p:cNvSpPr txBox="1"/>
          <p:nvPr userDrawn="1"/>
        </p:nvSpPr>
        <p:spPr>
          <a:xfrm>
            <a:off x="3190461" y="6525527"/>
            <a:ext cx="5605669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Department of Electrical and Computer Engineering</a:t>
            </a:r>
          </a:p>
        </p:txBody>
      </p:sp>
    </p:spTree>
    <p:extLst>
      <p:ext uri="{BB962C8B-B14F-4D97-AF65-F5344CB8AC3E}">
        <p14:creationId xmlns:p14="http://schemas.microsoft.com/office/powerpoint/2010/main" val="97049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6" r:id="rId2"/>
  </p:sldLayoutIdLst>
  <p:transition spd="med"/>
  <p:txStyles>
    <p:titleStyle>
      <a:lvl1pPr defTabSz="410751" eaLnBrk="1" hangingPunct="1">
        <a:defRPr sz="4400" b="1">
          <a:solidFill>
            <a:srgbClr val="002060"/>
          </a:solidFill>
          <a:latin typeface="Arial"/>
          <a:ea typeface="+mn-ea"/>
          <a:cs typeface="Arial"/>
          <a:sym typeface="Gill Sans Light"/>
        </a:defRPr>
      </a:lvl1pPr>
      <a:lvl2pPr indent="160729" defTabSz="410751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2pPr>
      <a:lvl3pPr indent="321457" defTabSz="410751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3pPr>
      <a:lvl4pPr indent="482186" defTabSz="410751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4pPr>
      <a:lvl5pPr indent="642915" defTabSz="410751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5pPr>
      <a:lvl6pPr indent="803643" defTabSz="410751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6pPr>
      <a:lvl7pPr indent="964372" defTabSz="410751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7pPr>
      <a:lvl8pPr indent="1125101" defTabSz="410751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8pPr>
      <a:lvl9pPr indent="1285829" defTabSz="410751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625056" indent="-401822" defTabSz="410751" eaLnBrk="1" hangingPunct="1">
        <a:spcBef>
          <a:spcPts val="844"/>
        </a:spcBef>
        <a:buSzPct val="100000"/>
        <a:buChar char="•"/>
        <a:defRPr sz="1969">
          <a:latin typeface="Arial"/>
          <a:ea typeface="+mn-ea"/>
          <a:cs typeface="Arial"/>
          <a:sym typeface="Gill Sans Light"/>
        </a:defRPr>
      </a:lvl1pPr>
      <a:lvl2pPr marL="937584" indent="-401822" defTabSz="410751" eaLnBrk="1" hangingPunct="1">
        <a:spcBef>
          <a:spcPts val="844"/>
        </a:spcBef>
        <a:buSzPct val="100000"/>
        <a:buChar char="•"/>
        <a:defRPr sz="1969">
          <a:latin typeface="Arial"/>
          <a:ea typeface="+mn-ea"/>
          <a:cs typeface="Arial"/>
          <a:sym typeface="Gill Sans Light"/>
        </a:defRPr>
      </a:lvl2pPr>
      <a:lvl3pPr marL="1250112" indent="-401822" defTabSz="410751" eaLnBrk="1" hangingPunct="1">
        <a:spcBef>
          <a:spcPts val="844"/>
        </a:spcBef>
        <a:buSzPct val="100000"/>
        <a:buChar char="•"/>
        <a:defRPr sz="1969">
          <a:latin typeface="Arial"/>
          <a:ea typeface="+mn-ea"/>
          <a:cs typeface="Arial"/>
          <a:sym typeface="Gill Sans Light"/>
        </a:defRPr>
      </a:lvl3pPr>
      <a:lvl4pPr marL="1562640" indent="-401822" defTabSz="410751" eaLnBrk="1" hangingPunct="1">
        <a:spcBef>
          <a:spcPts val="844"/>
        </a:spcBef>
        <a:buSzPct val="100000"/>
        <a:buChar char="•"/>
        <a:defRPr sz="1969">
          <a:latin typeface="Arial"/>
          <a:ea typeface="+mn-ea"/>
          <a:cs typeface="Arial"/>
          <a:sym typeface="Gill Sans Light"/>
        </a:defRPr>
      </a:lvl4pPr>
      <a:lvl5pPr marL="1875168" indent="-401822" defTabSz="410751" eaLnBrk="1" hangingPunct="1">
        <a:spcBef>
          <a:spcPts val="844"/>
        </a:spcBef>
        <a:buSzPct val="100000"/>
        <a:buChar char="•"/>
        <a:defRPr sz="1969">
          <a:latin typeface="Arial"/>
          <a:ea typeface="+mn-ea"/>
          <a:cs typeface="Arial"/>
          <a:sym typeface="Gill Sans Light"/>
        </a:defRPr>
      </a:lvl5pPr>
      <a:lvl6pPr marL="2125190" indent="-401822" defTabSz="410751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6pPr>
      <a:lvl7pPr marL="2375212" indent="-401822" defTabSz="410751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7pPr>
      <a:lvl8pPr marL="2625235" indent="-401822" defTabSz="410751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8pPr>
      <a:lvl9pPr marL="2875257" indent="-401822" defTabSz="410751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9pPr>
    </p:bodyStyle>
    <p:otherStyle>
      <a:lvl1pPr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1607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321457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482186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642915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803643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964372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125101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2858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B3076-61B9-41CB-BC29-F1CE6B7EB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625" y="663753"/>
            <a:ext cx="9810750" cy="2321719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ECE Florida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872A29-13CC-46D9-AB6E-4CACD3550710}"/>
              </a:ext>
            </a:extLst>
          </p:cNvPr>
          <p:cNvSpPr txBox="1"/>
          <p:nvPr/>
        </p:nvSpPr>
        <p:spPr>
          <a:xfrm>
            <a:off x="1576432" y="2472774"/>
            <a:ext cx="9039141" cy="127214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Mark M. </a:t>
            </a:r>
            <a:r>
              <a:rPr kumimoji="0" lang="en-US" sz="2800" b="1" i="0" u="none" strike="noStrike" cap="none" spc="0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Tehranipoor</a:t>
            </a:r>
            <a:endParaRPr kumimoji="0" lang="en-US" sz="2800" b="1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Arial" panose="020B0604020202020204" pitchFamily="34" charset="0"/>
              <a:ea typeface="Helvetica"/>
              <a:cs typeface="Arial" panose="020B0604020202020204" pitchFamily="34" charset="0"/>
              <a:sym typeface="Helvetica"/>
            </a:endParaRP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Chair, Department of Electrical and Computer Engineering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Intel Charles E. Young Endowed</a:t>
            </a:r>
            <a:r>
              <a:rPr kumimoji="0" lang="en-US" sz="2400" b="0" i="0" u="none" strike="noStrike" cap="none" spc="0" normalizeH="0" dirty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 Chair Professor in Cybersecurity</a:t>
            </a:r>
          </a:p>
        </p:txBody>
      </p:sp>
    </p:spTree>
    <p:extLst>
      <p:ext uri="{BB962C8B-B14F-4D97-AF65-F5344CB8AC3E}">
        <p14:creationId xmlns:p14="http://schemas.microsoft.com/office/powerpoint/2010/main" val="245255274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55EAA-0C9D-435B-9040-6BFE9991B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A55B7-5ECE-4251-A6B9-BCF845435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862" y="854764"/>
            <a:ext cx="11418275" cy="5565913"/>
          </a:xfrm>
          <a:ln>
            <a:noFill/>
          </a:ln>
        </p:spPr>
        <p:txBody>
          <a:bodyPr/>
          <a:lstStyle/>
          <a:p>
            <a:r>
              <a:rPr lang="en-US" dirty="0"/>
              <a:t>XXX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757918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FICS Research template - wide.pptx" id="{7454FCA8-590D-4451-9206-889B825FDFD7}" vid="{D2508B6E-59A3-4D46-9DD4-65346D92BB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E2172C5ECC18428FFD5271C69556D2" ma:contentTypeVersion="13" ma:contentTypeDescription="Create a new document." ma:contentTypeScope="" ma:versionID="a0afb1888c427b7d04f41b99f5125deb">
  <xsd:schema xmlns:xsd="http://www.w3.org/2001/XMLSchema" xmlns:xs="http://www.w3.org/2001/XMLSchema" xmlns:p="http://schemas.microsoft.com/office/2006/metadata/properties" xmlns:ns2="39e9e875-4b09-4b43-9980-16c0b4197579" xmlns:ns3="1ed2092a-bff2-4e4c-98c7-303763e9c5c4" targetNamespace="http://schemas.microsoft.com/office/2006/metadata/properties" ma:root="true" ma:fieldsID="23150fa3efc75598e296dc638fd4d26e" ns2:_="" ns3:_="">
    <xsd:import namespace="39e9e875-4b09-4b43-9980-16c0b4197579"/>
    <xsd:import namespace="1ed2092a-bff2-4e4c-98c7-303763e9c5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e9e875-4b09-4b43-9980-16c0b41975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d2092a-bff2-4e4c-98c7-303763e9c5c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ECA1BD-6187-4AC5-A7DA-3E83933574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B8CBD8-DE51-45A2-8157-0B561981878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28DBAB1-2E48-4A54-8455-55BB41F8A1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e9e875-4b09-4b43-9980-16c0b4197579"/>
    <ds:schemaRef ds:uri="1ed2092a-bff2-4e4c-98c7-303763e9c5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FICS Research template - wide</Template>
  <TotalTime>0</TotalTime>
  <Words>26</Words>
  <Application>Microsoft Macintosh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Gill Sans</vt:lpstr>
      <vt:lpstr>Gill Sans Light</vt:lpstr>
      <vt:lpstr>Helvetica</vt:lpstr>
      <vt:lpstr>White</vt:lpstr>
      <vt:lpstr>ECE Florida</vt:lpstr>
      <vt:lpstr>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Florida</dc:title>
  <dc:creator/>
  <cp:lastModifiedBy/>
  <cp:revision>251</cp:revision>
  <dcterms:created xsi:type="dcterms:W3CDTF">2016-09-20T17:26:14Z</dcterms:created>
  <dcterms:modified xsi:type="dcterms:W3CDTF">2022-08-04T02:11:22Z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0x010100F5E2172C5ECC18428FFD5271C69556D2</vt:lpwstr>
  </property>
</Properties>
</file>